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638925" cy="5829300"/>
  <p:notesSz cx="6858000" cy="9144000"/>
  <p:defaultTextStyle>
    <a:defPPr>
      <a:defRPr lang="zh-CN"/>
    </a:defPPr>
    <a:lvl1pPr marL="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1pPr>
    <a:lvl2pPr marL="29923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2pPr>
    <a:lvl3pPr marL="598475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3pPr>
    <a:lvl4pPr marL="89771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4pPr>
    <a:lvl5pPr marL="119695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5pPr>
    <a:lvl6pPr marL="149618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6pPr>
    <a:lvl7pPr marL="1795424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7pPr>
    <a:lvl8pPr marL="209466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8pPr>
    <a:lvl9pPr marL="2393899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6">
          <p15:clr>
            <a:srgbClr val="A4A3A4"/>
          </p15:clr>
        </p15:guide>
        <p15:guide id="2" pos="20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980" y="96"/>
      </p:cViewPr>
      <p:guideLst>
        <p:guide orient="horz" pos="1836"/>
        <p:guide pos="20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920" y="954009"/>
            <a:ext cx="5643086" cy="2029460"/>
          </a:xfrm>
        </p:spPr>
        <p:txBody>
          <a:bodyPr anchor="b"/>
          <a:lstStyle>
            <a:lvl1pPr algn="ctr"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866" y="3061732"/>
            <a:ext cx="4979194" cy="1407398"/>
          </a:xfrm>
        </p:spPr>
        <p:txBody>
          <a:bodyPr/>
          <a:lstStyle>
            <a:lvl1pPr marL="0" indent="0" algn="ctr">
              <a:buNone/>
              <a:defRPr sz="1742"/>
            </a:lvl1pPr>
            <a:lvl2pPr marL="331927" indent="0" algn="ctr">
              <a:buNone/>
              <a:defRPr sz="1452"/>
            </a:lvl2pPr>
            <a:lvl3pPr marL="663854" indent="0" algn="ctr">
              <a:buNone/>
              <a:defRPr sz="1307"/>
            </a:lvl3pPr>
            <a:lvl4pPr marL="995782" indent="0" algn="ctr">
              <a:buNone/>
              <a:defRPr sz="1162"/>
            </a:lvl4pPr>
            <a:lvl5pPr marL="1327709" indent="0" algn="ctr">
              <a:buNone/>
              <a:defRPr sz="1162"/>
            </a:lvl5pPr>
            <a:lvl6pPr marL="1659636" indent="0" algn="ctr">
              <a:buNone/>
              <a:defRPr sz="1162"/>
            </a:lvl6pPr>
            <a:lvl7pPr marL="1991563" indent="0" algn="ctr">
              <a:buNone/>
              <a:defRPr sz="1162"/>
            </a:lvl7pPr>
            <a:lvl8pPr marL="2323490" indent="0" algn="ctr">
              <a:buNone/>
              <a:defRPr sz="1162"/>
            </a:lvl8pPr>
            <a:lvl9pPr marL="2655418" indent="0" algn="ctr">
              <a:buNone/>
              <a:defRPr sz="1162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50981" y="310356"/>
            <a:ext cx="1431518" cy="49400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26" y="310356"/>
            <a:ext cx="4211568" cy="49400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35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9" y="1453279"/>
            <a:ext cx="5726073" cy="2424826"/>
          </a:xfrm>
        </p:spPr>
        <p:txBody>
          <a:bodyPr anchor="b"/>
          <a:lstStyle>
            <a:lvl1pPr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69" y="3901045"/>
            <a:ext cx="5726073" cy="1275159"/>
          </a:xfrm>
        </p:spPr>
        <p:txBody>
          <a:bodyPr/>
          <a:lstStyle>
            <a:lvl1pPr marL="0" indent="0">
              <a:buNone/>
              <a:defRPr sz="1742">
                <a:solidFill>
                  <a:schemeClr val="tx1"/>
                </a:solidFill>
              </a:defRPr>
            </a:lvl1pPr>
            <a:lvl2pPr marL="33192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2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095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7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10357"/>
            <a:ext cx="5726073" cy="112672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92" y="1428989"/>
            <a:ext cx="2808576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92" y="2129314"/>
            <a:ext cx="2808576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0956" y="1428989"/>
            <a:ext cx="2822408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0956" y="2129314"/>
            <a:ext cx="2822408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93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6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408" y="839313"/>
            <a:ext cx="3360956" cy="4142581"/>
          </a:xfrm>
        </p:spPr>
        <p:txBody>
          <a:bodyPr/>
          <a:lstStyle>
            <a:lvl1pPr>
              <a:defRPr sz="2323"/>
            </a:lvl1pPr>
            <a:lvl2pPr>
              <a:defRPr sz="2033"/>
            </a:lvl2pPr>
            <a:lvl3pPr>
              <a:defRPr sz="1742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1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22408" y="839313"/>
            <a:ext cx="3360956" cy="4142581"/>
          </a:xfrm>
        </p:spPr>
        <p:txBody>
          <a:bodyPr anchor="t"/>
          <a:lstStyle>
            <a:lvl1pPr marL="0" indent="0">
              <a:buNone/>
              <a:defRPr sz="2323"/>
            </a:lvl1pPr>
            <a:lvl2pPr marL="331927" indent="0">
              <a:buNone/>
              <a:defRPr sz="2033"/>
            </a:lvl2pPr>
            <a:lvl3pPr marL="663854" indent="0">
              <a:buNone/>
              <a:defRPr sz="1742"/>
            </a:lvl3pPr>
            <a:lvl4pPr marL="995782" indent="0">
              <a:buNone/>
              <a:defRPr sz="1452"/>
            </a:lvl4pPr>
            <a:lvl5pPr marL="1327709" indent="0">
              <a:buNone/>
              <a:defRPr sz="1452"/>
            </a:lvl5pPr>
            <a:lvl6pPr marL="1659636" indent="0">
              <a:buNone/>
              <a:defRPr sz="1452"/>
            </a:lvl6pPr>
            <a:lvl7pPr marL="1991563" indent="0">
              <a:buNone/>
              <a:defRPr sz="1452"/>
            </a:lvl7pPr>
            <a:lvl8pPr marL="2323490" indent="0">
              <a:buNone/>
              <a:defRPr sz="1452"/>
            </a:lvl8pPr>
            <a:lvl9pPr marL="2655418" indent="0">
              <a:buNone/>
              <a:defRPr sz="1452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426" y="310357"/>
            <a:ext cx="5726073" cy="112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426" y="1551781"/>
            <a:ext cx="5726073" cy="369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426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144" y="5402899"/>
            <a:ext cx="2240637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8741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63854" rtl="0" eaLnBrk="1" latinLnBrk="0" hangingPunct="1">
        <a:lnSpc>
          <a:spcPct val="90000"/>
        </a:lnSpc>
        <a:spcBef>
          <a:spcPct val="0"/>
        </a:spcBef>
        <a:buNone/>
        <a:defRPr sz="3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964" indent="-165964" algn="l" defTabSz="663854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1pPr>
      <a:lvl2pPr marL="49789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2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conchina.org/en/5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pdchina.org/" TargetMode="External"/><Relationship Id="rId4" Type="http://schemas.openxmlformats.org/officeDocument/2006/relationships/hyperlink" Target="http://www.semiconchin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" y="2280"/>
            <a:ext cx="6635509" cy="5824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0159" y="407162"/>
            <a:ext cx="177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Invitation</a:t>
            </a:r>
            <a:endParaRPr lang="zh-CN" altLang="en-US" sz="1400" b="1" dirty="0">
              <a:solidFill>
                <a:srgbClr val="C336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159" y="713593"/>
            <a:ext cx="177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Dear</a:t>
            </a:r>
            <a:r>
              <a:rPr lang="en-US" altLang="zh-CN" sz="800" dirty="0" smtClean="0"/>
              <a:t>________</a:t>
            </a:r>
            <a:r>
              <a:rPr lang="en-US" altLang="zh-CN" sz="800" dirty="0"/>
              <a:t>,</a:t>
            </a:r>
            <a:endParaRPr lang="zh-CN" alt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30159" y="890724"/>
            <a:ext cx="28357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5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We will exhibit and introduce the latest technologies, products, services </a:t>
            </a:r>
            <a:r>
              <a:rPr lang="en-US" altLang="zh-CN" sz="75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</a:t>
            </a:r>
            <a:r>
              <a:rPr lang="en-US" altLang="zh-CN" sz="75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SEMICON/FPD China </a:t>
            </a:r>
            <a:r>
              <a:rPr lang="en-US" altLang="zh-CN" sz="75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2024! </a:t>
            </a:r>
            <a:r>
              <a:rPr lang="en-US" altLang="zh-CN" sz="75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And </a:t>
            </a:r>
            <a:r>
              <a:rPr lang="en-US" altLang="zh-CN" sz="75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we sincerely invite you to visit us and look forward </a:t>
            </a:r>
            <a:r>
              <a:rPr lang="en-US" altLang="zh-CN" sz="75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to </a:t>
            </a:r>
            <a:r>
              <a:rPr lang="en-US" altLang="zh-CN" sz="75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growing business worldwide together!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3544119" y="1599822"/>
            <a:ext cx="28357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Company Name</a:t>
            </a:r>
            <a:r>
              <a:rPr lang="en-US" altLang="zh-CN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Booth  Number</a:t>
            </a:r>
            <a:r>
              <a:rPr lang="en-US" altLang="zh-CN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Exhibits:</a:t>
            </a:r>
          </a:p>
        </p:txBody>
      </p:sp>
      <p:sp>
        <p:nvSpPr>
          <p:cNvPr id="13" name="TextBox 7"/>
          <p:cNvSpPr txBox="1"/>
          <p:nvPr/>
        </p:nvSpPr>
        <p:spPr>
          <a:xfrm>
            <a:off x="3599959" y="3964019"/>
            <a:ext cx="239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Name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Company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                       </a:t>
            </a:r>
            <a:r>
              <a:rPr lang="en-US" altLang="zh-CN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Title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Tel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                                 </a:t>
            </a:r>
            <a:r>
              <a:rPr lang="en-US" altLang="zh-CN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E-Mail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Mail Address for guest Badge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539550" y="2230683"/>
            <a:ext cx="283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solidFill>
                  <a:srgbClr val="C3362D"/>
                </a:solidFill>
              </a:rPr>
              <a:t>As our guests, please finish registration </a:t>
            </a:r>
            <a:r>
              <a:rPr lang="en-US" altLang="zh-CN" sz="800" dirty="0" smtClean="0">
                <a:solidFill>
                  <a:srgbClr val="C3362D"/>
                </a:solidFill>
              </a:rPr>
              <a:t>before </a:t>
            </a:r>
            <a:r>
              <a:rPr lang="en-US" altLang="zh-CN" sz="800" dirty="0" smtClean="0">
                <a:solidFill>
                  <a:srgbClr val="C3362D"/>
                </a:solidFill>
              </a:rPr>
              <a:t>Mar.1,</a:t>
            </a:r>
            <a:r>
              <a:rPr lang="en-US" altLang="zh-CN" sz="800" dirty="0">
                <a:solidFill>
                  <a:srgbClr val="C3362D"/>
                </a:solidFill>
              </a:rPr>
              <a:t> </a:t>
            </a:r>
            <a:r>
              <a:rPr lang="en-US" altLang="zh-CN" sz="800" dirty="0" smtClean="0">
                <a:solidFill>
                  <a:srgbClr val="C3362D"/>
                </a:solidFill>
              </a:rPr>
              <a:t>2024,</a:t>
            </a:r>
            <a:r>
              <a:rPr lang="en-US" altLang="zh-CN" sz="800" dirty="0">
                <a:solidFill>
                  <a:srgbClr val="C3362D"/>
                </a:solidFill>
              </a:rPr>
              <a:t> </a:t>
            </a:r>
            <a:endParaRPr lang="en-US" altLang="zh-CN" sz="800" dirty="0" smtClean="0">
              <a:solidFill>
                <a:srgbClr val="C3362D"/>
              </a:solidFill>
            </a:endParaRPr>
          </a:p>
          <a:p>
            <a:pPr algn="ctr"/>
            <a:r>
              <a:rPr lang="en-US" altLang="zh-CN" sz="800" dirty="0" smtClean="0">
                <a:solidFill>
                  <a:srgbClr val="C3362D"/>
                </a:solidFill>
              </a:rPr>
              <a:t>You will</a:t>
            </a:r>
            <a:r>
              <a:rPr lang="en-US" altLang="zh-CN" sz="800" dirty="0">
                <a:solidFill>
                  <a:srgbClr val="C3362D"/>
                </a:solidFill>
              </a:rPr>
              <a:t> have 2 </a:t>
            </a:r>
            <a:r>
              <a:rPr lang="en-US" altLang="zh-CN" sz="800" dirty="0" smtClean="0">
                <a:solidFill>
                  <a:srgbClr val="C3362D"/>
                </a:solidFill>
              </a:rPr>
              <a:t>privileges</a:t>
            </a:r>
            <a:endParaRPr lang="en-US" altLang="zh-CN" sz="800" dirty="0">
              <a:solidFill>
                <a:srgbClr val="C3362D"/>
              </a:solidFill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676739" y="2588553"/>
            <a:ext cx="270312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◆</a:t>
            </a: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Easy to finish registration</a:t>
            </a:r>
          </a:p>
          <a:p>
            <a:pPr>
              <a:lnSpc>
                <a:spcPct val="150000"/>
              </a:lnSpc>
            </a:pP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Finish registration by 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visiting: </a:t>
            </a:r>
          </a:p>
          <a:p>
            <a:pPr>
              <a:lnSpc>
                <a:spcPct val="150000"/>
              </a:lnSpc>
            </a:pP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http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://www.semiconchina.org/zh/28  </a:t>
            </a: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◆</a:t>
            </a: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Get exhibition badge in advance</a:t>
            </a:r>
          </a:p>
          <a:p>
            <a:pPr>
              <a:lnSpc>
                <a:spcPct val="150000"/>
              </a:lnSpc>
            </a:pP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We 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will mail the Exhibition Badge to our guests in China, saving your time in the long queue for onsite registration.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3635509" y="2188779"/>
            <a:ext cx="2693287" cy="1476006"/>
          </a:xfrm>
          <a:prstGeom prst="roundRect">
            <a:avLst/>
          </a:prstGeom>
          <a:noFill/>
          <a:ln>
            <a:solidFill>
              <a:srgbClr val="C33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130175" y="4959894"/>
            <a:ext cx="13192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SEMI China</a:t>
            </a:r>
          </a:p>
          <a:p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Tel</a:t>
            </a:r>
            <a:r>
              <a:rPr lang="zh-CN" altLang="it-IT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r>
              <a:rPr lang="it-IT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8621-6027-8500</a:t>
            </a:r>
            <a:endParaRPr lang="it-IT" altLang="zh-CN" sz="7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684973" y="4685894"/>
            <a:ext cx="160813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hlinkClick r:id="rId3"/>
              </a:rPr>
              <a:t>http://www.semiconchina.org/en/54</a:t>
            </a:r>
            <a:r>
              <a:rPr lang="en-US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7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76739" y="5506394"/>
            <a:ext cx="14542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en-US" altLang="zh-CN" sz="800" dirty="0" smtClean="0">
                <a:solidFill>
                  <a:schemeClr val="bg1"/>
                </a:solidFill>
                <a:hlinkClick r:id="rId4"/>
              </a:rPr>
              <a:t>www.semiconchina.org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3630122" y="5267954"/>
            <a:ext cx="17457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Schedule is subject to change.</a:t>
            </a:r>
            <a:endParaRPr lang="en-US" altLang="zh-CN" sz="7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649469" y="3704457"/>
            <a:ext cx="988329" cy="253916"/>
            <a:chOff x="5922797" y="3788829"/>
            <a:chExt cx="988329" cy="253916"/>
          </a:xfrm>
        </p:grpSpPr>
        <p:sp>
          <p:nvSpPr>
            <p:cNvPr id="3" name="圆角矩形 2"/>
            <p:cNvSpPr/>
            <p:nvPr/>
          </p:nvSpPr>
          <p:spPr>
            <a:xfrm>
              <a:off x="5961050" y="3838380"/>
              <a:ext cx="886480" cy="161248"/>
            </a:xfrm>
            <a:prstGeom prst="roundRect">
              <a:avLst/>
            </a:prstGeom>
            <a:solidFill>
              <a:srgbClr val="C3362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7"/>
            <p:cNvSpPr txBox="1"/>
            <p:nvPr/>
          </p:nvSpPr>
          <p:spPr>
            <a:xfrm>
              <a:off x="5922797" y="3788829"/>
              <a:ext cx="9883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Registration Info: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701692" y="4936265"/>
            <a:ext cx="560056" cy="307777"/>
            <a:chOff x="3755148" y="4998641"/>
            <a:chExt cx="560056" cy="307777"/>
          </a:xfrm>
        </p:grpSpPr>
        <p:sp>
          <p:nvSpPr>
            <p:cNvPr id="29" name="圆角矩形 28"/>
            <p:cNvSpPr/>
            <p:nvPr/>
          </p:nvSpPr>
          <p:spPr>
            <a:xfrm>
              <a:off x="3807229" y="5025173"/>
              <a:ext cx="415636" cy="270161"/>
            </a:xfrm>
            <a:prstGeom prst="roundRect">
              <a:avLst/>
            </a:prstGeom>
            <a:solidFill>
              <a:srgbClr val="C3362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3755148" y="4998641"/>
              <a:ext cx="560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Please </a:t>
              </a:r>
            </a:p>
            <a:p>
              <a:r>
                <a:rPr lang="en-US" altLang="zh-CN" sz="700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contact</a:t>
              </a:r>
              <a:r>
                <a:rPr lang="en-US" altLang="zh-CN" sz="70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: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5144167" y="5515604"/>
            <a:ext cx="13083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5"/>
              </a:rPr>
              <a:t>http://www.fpdchina.org/</a:t>
            </a:r>
            <a:r>
              <a:rPr lang="en-US" altLang="zh-CN" sz="800" dirty="0">
                <a:solidFill>
                  <a:schemeClr val="bg1"/>
                </a:solidFill>
              </a:rPr>
              <a:t> 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128087" y="4964928"/>
            <a:ext cx="1405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Fax</a:t>
            </a:r>
            <a:r>
              <a:rPr lang="zh-CN" altLang="it-IT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8621-6027-8511</a:t>
            </a:r>
          </a:p>
          <a:p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Email</a:t>
            </a:r>
            <a:r>
              <a:rPr lang="zh-CN" altLang="it-IT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semichina@semi.org</a:t>
            </a:r>
            <a:endParaRPr lang="zh-CN" altLang="en-US" sz="7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03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</TotalTime>
  <Words>110</Words>
  <Application>Microsoft Office PowerPoint</Application>
  <PresentationFormat>自定义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 Unicode MS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Auther Zhu</dc:creator>
  <cp:lastModifiedBy>admin</cp:lastModifiedBy>
  <cp:revision>65</cp:revision>
  <dcterms:created xsi:type="dcterms:W3CDTF">2014-12-09T02:01:47Z</dcterms:created>
  <dcterms:modified xsi:type="dcterms:W3CDTF">2023-12-20T03:27:58Z</dcterms:modified>
</cp:coreProperties>
</file>